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99" r:id="rId14"/>
    <p:sldId id="306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тьян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765175"/>
            <a:ext cx="7772400" cy="1800225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  Роль внеклассной работы в национальном образовании.</a:t>
            </a:r>
            <a:endParaRPr lang="ru-RU" dirty="0"/>
          </a:p>
        </p:txBody>
      </p:sp>
      <p:pic>
        <p:nvPicPr>
          <p:cNvPr id="34818" name="Picture 2" descr="C:\Users\татьяна\Desktop\image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57550"/>
            <a:ext cx="4480844" cy="341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4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6400800" cy="1224136"/>
          </a:xfrm>
        </p:spPr>
        <p:txBody>
          <a:bodyPr/>
          <a:lstStyle/>
          <a:p>
            <a:pPr marL="45720" indent="0">
              <a:buNone/>
            </a:pPr>
            <a:r>
              <a:rPr lang="tt-RU" dirty="0" smtClean="0"/>
              <a:t>Неделя, посвященная  памяти Габдуллы Тукая </a:t>
            </a:r>
            <a:endParaRPr lang="ru-RU" dirty="0"/>
          </a:p>
        </p:txBody>
      </p:sp>
      <p:pic>
        <p:nvPicPr>
          <p:cNvPr id="10242" name="Picture 2" descr="C:\Users\татьяна\Desktop\все направления\Нфото новые\SAM_04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488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1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969288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err="1" smtClean="0"/>
              <a:t>Тамчы</a:t>
            </a:r>
            <a:r>
              <a:rPr lang="ru-RU" dirty="0" smtClean="0"/>
              <a:t>-шоу</a:t>
            </a:r>
            <a:endParaRPr lang="ru-RU" dirty="0"/>
          </a:p>
        </p:txBody>
      </p:sp>
      <p:pic>
        <p:nvPicPr>
          <p:cNvPr id="11266" name="Picture 2" descr="C:\Users\татьяна\Desktop\все направления\Нфото новые\SAM_04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516216" cy="488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6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Выступление театрального кружка</a:t>
            </a:r>
            <a:endParaRPr lang="ru-RU" dirty="0"/>
          </a:p>
        </p:txBody>
      </p:sp>
      <p:pic>
        <p:nvPicPr>
          <p:cNvPr id="12290" name="Picture 2" descr="C:\Users\татьяна\Desktop\все направления\Нфото новые\SAM_04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560840" cy="495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27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16632"/>
            <a:ext cx="6400800" cy="1152128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smtClean="0"/>
              <a:t>Праздник «</a:t>
            </a:r>
            <a:r>
              <a:rPr lang="ru-RU" dirty="0" err="1" smtClean="0"/>
              <a:t>Нәүрүз</a:t>
            </a:r>
            <a:r>
              <a:rPr lang="ru-RU" dirty="0" smtClean="0"/>
              <a:t>»  </a:t>
            </a:r>
            <a:endParaRPr lang="ru-RU" dirty="0"/>
          </a:p>
        </p:txBody>
      </p:sp>
      <p:pic>
        <p:nvPicPr>
          <p:cNvPr id="33794" name="Picture 2" descr="C:\Users\татьяна\Desktop\все направления\Нфото новые\SAM_03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34481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8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6400800" cy="752475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tt-RU" dirty="0" smtClean="0"/>
              <a:t> </a:t>
            </a:r>
            <a:r>
              <a:rPr lang="ru-RU" dirty="0" smtClean="0"/>
              <a:t>Праздник  Нового года на татарском языке -</a:t>
            </a:r>
            <a:r>
              <a:rPr lang="tt-RU" dirty="0" smtClean="0"/>
              <a:t>“Яңа ел  бәйрәме” </a:t>
            </a:r>
            <a:endParaRPr lang="ru-RU" dirty="0"/>
          </a:p>
        </p:txBody>
      </p:sp>
      <p:pic>
        <p:nvPicPr>
          <p:cNvPr id="1026" name="Picture 2" descr="E:\НГ тат\IMG_91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85534">
            <a:off x="-24718" y="2958152"/>
            <a:ext cx="3707904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НГ тат\IMG_9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444" y="1412776"/>
            <a:ext cx="46445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НГ тат\IMG_92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24" y="4365104"/>
            <a:ext cx="3167844" cy="211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2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204864"/>
            <a:ext cx="6512511" cy="2448272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/>
              <a:t>Призеры муниципального этапа республиканской олимпиады</a:t>
            </a:r>
            <a:br>
              <a:rPr lang="ru-RU" sz="2400" dirty="0" smtClean="0"/>
            </a:br>
            <a:r>
              <a:rPr lang="ru-RU" sz="2400" dirty="0" smtClean="0"/>
              <a:t>по татарскому языку: </a:t>
            </a:r>
            <a:br>
              <a:rPr lang="ru-RU" sz="2400" dirty="0" smtClean="0"/>
            </a:br>
            <a:r>
              <a:rPr lang="ru-RU" sz="2400" dirty="0" err="1" smtClean="0"/>
              <a:t>Ахмадиева</a:t>
            </a:r>
            <a:r>
              <a:rPr lang="ru-RU" sz="2400" dirty="0" smtClean="0"/>
              <a:t> Алина- татарская группа, 9 класс  и </a:t>
            </a:r>
            <a:r>
              <a:rPr lang="ru-RU" sz="2400" dirty="0" err="1"/>
              <a:t>К</a:t>
            </a:r>
            <a:r>
              <a:rPr lang="ru-RU" sz="2400" dirty="0" err="1" smtClean="0"/>
              <a:t>ильдюшов</a:t>
            </a:r>
            <a:r>
              <a:rPr lang="ru-RU" sz="2400" dirty="0" smtClean="0"/>
              <a:t> Евгений- русскоязычная группа, 11 класс</a:t>
            </a:r>
            <a:r>
              <a:rPr lang="ru-RU" sz="3600" dirty="0" smtClean="0"/>
              <a:t> 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dirty="0" smtClean="0"/>
              <a:t>Итоги олимпиады  2013-2014 учебного года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9221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3789040"/>
            <a:ext cx="7334200" cy="1726128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 smtClean="0"/>
              <a:t>Детские стихи  и рисунки учащихся опубликованы  в республиканской газете  «Сабантуй» 2013года.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Результаты  творческого конкурса «Пишем стихи»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66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55576" y="731838"/>
            <a:ext cx="7920880" cy="161704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400" dirty="0" smtClean="0"/>
              <a:t>Внеклассная работа по татарскому языку и литературе- это  неотъемлемая часть</a:t>
            </a:r>
            <a:r>
              <a:rPr lang="ru-RU" sz="4400" dirty="0"/>
              <a:t> </a:t>
            </a:r>
            <a:r>
              <a:rPr lang="ru-RU" sz="4400" dirty="0" smtClean="0"/>
              <a:t> национального образовательного процесса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6103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628800"/>
            <a:ext cx="7704855" cy="3886368"/>
          </a:xfrm>
        </p:spPr>
        <p:txBody>
          <a:bodyPr/>
          <a:lstStyle/>
          <a:p>
            <a:pPr marL="45720" indent="0" algn="l">
              <a:buNone/>
            </a:pPr>
            <a:r>
              <a:rPr lang="ru-RU" sz="1600" b="0" dirty="0"/>
              <a:t>1.Кружки</a:t>
            </a:r>
            <a:br>
              <a:rPr lang="ru-RU" sz="1600" b="0" dirty="0"/>
            </a:br>
            <a:r>
              <a:rPr lang="ru-RU" sz="1600" b="0" dirty="0"/>
              <a:t>2.Утренники</a:t>
            </a:r>
            <a:br>
              <a:rPr lang="ru-RU" sz="1600" b="0" dirty="0"/>
            </a:br>
            <a:r>
              <a:rPr lang="ru-RU" sz="1600" b="0" dirty="0"/>
              <a:t>3.Вечера</a:t>
            </a:r>
            <a:br>
              <a:rPr lang="ru-RU" sz="1600" b="0" dirty="0"/>
            </a:br>
            <a:r>
              <a:rPr lang="ru-RU" sz="1600" b="0" dirty="0"/>
              <a:t>4.Конкурсы</a:t>
            </a:r>
            <a:br>
              <a:rPr lang="ru-RU" sz="1600" b="0" dirty="0"/>
            </a:br>
            <a:r>
              <a:rPr lang="ru-RU" sz="1600" b="0" dirty="0"/>
              <a:t>5.Читательские конференции</a:t>
            </a:r>
            <a:br>
              <a:rPr lang="ru-RU" sz="1600" b="0" dirty="0"/>
            </a:br>
            <a:r>
              <a:rPr lang="ru-RU" sz="1600" b="0" dirty="0"/>
              <a:t>6.Выпуск тематических стенгазет, устных журналов</a:t>
            </a:r>
            <a:br>
              <a:rPr lang="ru-RU" sz="1600" b="0" dirty="0"/>
            </a:br>
            <a:r>
              <a:rPr lang="ru-RU" sz="1600" b="0" dirty="0"/>
              <a:t>7.Олимпиады</a:t>
            </a:r>
            <a:br>
              <a:rPr lang="ru-RU" sz="1600" b="0" dirty="0"/>
            </a:br>
            <a:r>
              <a:rPr lang="ru-RU" sz="1600" b="0" dirty="0"/>
              <a:t>8.Акции</a:t>
            </a:r>
            <a:br>
              <a:rPr lang="ru-RU" sz="1600" b="0" dirty="0"/>
            </a:br>
            <a:r>
              <a:rPr lang="ru-RU" sz="1600" b="0" dirty="0"/>
              <a:t>9.Встречи с писателями</a:t>
            </a:r>
            <a:br>
              <a:rPr lang="ru-RU" sz="1600" b="0" dirty="0"/>
            </a:br>
            <a:r>
              <a:rPr lang="ru-RU" sz="1600" b="0" dirty="0"/>
              <a:t>10. Посещение спектаклей</a:t>
            </a:r>
            <a:br>
              <a:rPr lang="ru-RU" sz="1600" b="0" dirty="0"/>
            </a:br>
            <a:r>
              <a:rPr lang="ru-RU" sz="1600" b="0" dirty="0"/>
              <a:t>11.Научно-практические конференции</a:t>
            </a:r>
            <a:br>
              <a:rPr lang="ru-RU" sz="1600" b="0" dirty="0"/>
            </a:br>
            <a:r>
              <a:rPr lang="ru-RU" sz="1600" b="0" dirty="0"/>
              <a:t>12.Постановка спектаклей</a:t>
            </a:r>
            <a:br>
              <a:rPr lang="ru-RU" sz="1600" b="0" dirty="0"/>
            </a:br>
            <a:r>
              <a:rPr lang="ru-RU" sz="1600" b="0" dirty="0"/>
              <a:t>13.Консультации</a:t>
            </a:r>
            <a:br>
              <a:rPr lang="ru-RU" sz="1600" b="0" dirty="0"/>
            </a:br>
            <a:r>
              <a:rPr lang="ru-RU" sz="1600" b="0" dirty="0"/>
              <a:t>14.Тематические декады</a:t>
            </a:r>
            <a:br>
              <a:rPr lang="ru-RU" sz="1600" b="0" dirty="0"/>
            </a:br>
            <a:r>
              <a:rPr lang="ru-RU" sz="1600" b="0" dirty="0"/>
              <a:t>15. Дни, недели, декады татарского языка и литературы и т.д.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620688"/>
            <a:ext cx="6400800" cy="93610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3200" dirty="0" smtClean="0"/>
              <a:t>Виды внеклассной работы: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25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350"/>
            <a:ext cx="6400800" cy="936625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 smtClean="0"/>
              <a:t> Внеклассное мероприятие, посвященное 70-летию добычи нефти  Татарстана, 60-летию города Альметьевска, 60-летию школы №2, 50-летию </a:t>
            </a:r>
            <a:r>
              <a:rPr lang="ru-RU" dirty="0" err="1" smtClean="0"/>
              <a:t>Альметьевского</a:t>
            </a:r>
            <a:r>
              <a:rPr lang="ru-RU" dirty="0" smtClean="0"/>
              <a:t> отделения Союза писателей Республики Татарстан.</a:t>
            </a:r>
            <a:endParaRPr lang="ru-RU" dirty="0"/>
          </a:p>
        </p:txBody>
      </p:sp>
      <p:pic>
        <p:nvPicPr>
          <p:cNvPr id="3074" name="Picture 2" descr="E:\Открытые уроки 28.11.2013\IMG_84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8605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Открытые уроки 28.11.2013\IMG_84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58914" y="2410546"/>
            <a:ext cx="4209666" cy="280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49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dirty="0" smtClean="0"/>
              <a:t>Конкурс загадок</a:t>
            </a:r>
            <a:endParaRPr lang="ru-RU" sz="4800" dirty="0"/>
          </a:p>
        </p:txBody>
      </p:sp>
      <p:pic>
        <p:nvPicPr>
          <p:cNvPr id="4098" name="Picture 2" descr="C:\Users\татьяна\Desktop\все направления\все фото\МИН . 29.03.12\DSC_02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488832" cy="451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1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1853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400" dirty="0" smtClean="0"/>
              <a:t>КВН</a:t>
            </a:r>
            <a:endParaRPr lang="ru-RU" sz="4400" dirty="0"/>
          </a:p>
        </p:txBody>
      </p:sp>
      <p:pic>
        <p:nvPicPr>
          <p:cNvPr id="5122" name="Picture 2" descr="C:\Users\татьяна\Desktop\все направления\все фото\МИН . 29.03.12\DSC_03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7200800" cy="478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7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5661248" cy="1113304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Тематические вечера, посвященные памятным датам</a:t>
            </a:r>
            <a:endParaRPr lang="ru-RU" dirty="0"/>
          </a:p>
        </p:txBody>
      </p:sp>
      <p:pic>
        <p:nvPicPr>
          <p:cNvPr id="6146" name="Picture 2" descr="C:\Users\татьяна\Desktop\все направления\все фото\МИН . 29.03.12\DSC_03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7560840" cy="473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2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Акция «Мин </a:t>
            </a:r>
            <a:r>
              <a:rPr lang="ru-RU" dirty="0" err="1" smtClean="0"/>
              <a:t>татарча</a:t>
            </a:r>
            <a:r>
              <a:rPr lang="ru-RU" dirty="0" smtClean="0"/>
              <a:t> с</a:t>
            </a:r>
            <a:r>
              <a:rPr lang="tt-RU" dirty="0" smtClean="0"/>
              <a:t>өйләшә</a:t>
            </a:r>
            <a:r>
              <a:rPr lang="ru-RU" dirty="0" smtClean="0"/>
              <a:t>м»</a:t>
            </a:r>
            <a:endParaRPr lang="ru-RU" dirty="0"/>
          </a:p>
        </p:txBody>
      </p:sp>
      <p:pic>
        <p:nvPicPr>
          <p:cNvPr id="7170" name="Picture 2" descr="C:\Users\татьяна\Desktop\все направления\все фото\МИН . 29.03.12\DSC_0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50735"/>
            <a:ext cx="7200800" cy="382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3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329328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Декада татарского языка и литературы</a:t>
            </a:r>
            <a:endParaRPr lang="ru-RU" dirty="0"/>
          </a:p>
        </p:txBody>
      </p:sp>
      <p:pic>
        <p:nvPicPr>
          <p:cNvPr id="8194" name="Picture 2" descr="C:\Users\татьяна\Desktop\все направления\Нфото новые\SAM_0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7416824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30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113304"/>
          </a:xfrm>
        </p:spPr>
        <p:txBody>
          <a:bodyPr/>
          <a:lstStyle/>
          <a:p>
            <a:pPr marL="45720" indent="0">
              <a:buNone/>
            </a:pPr>
            <a:r>
              <a:rPr lang="tt-RU" dirty="0" smtClean="0"/>
              <a:t>Әлифба бәйрәме </a:t>
            </a:r>
            <a:endParaRPr lang="ru-RU" dirty="0"/>
          </a:p>
        </p:txBody>
      </p:sp>
      <p:pic>
        <p:nvPicPr>
          <p:cNvPr id="9218" name="Picture 2" descr="C:\Users\татьяна\Desktop\все направления\Нфото новые\SAM_04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51358"/>
            <a:ext cx="6624736" cy="483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57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585</TotalTime>
  <Words>138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  Роль внеклассной работы в национальном образовании.</vt:lpstr>
      <vt:lpstr>1.Кружки 2.Утренники 3.Вечера 4.Конкурсы 5.Читательские конференции 6.Выпуск тематических стенгазет, устных журналов 7.Олимпиады 8.Акции 9.Встречи с писателями 10. Посещение спектаклей 11.Научно-практические конференции 12.Постановка спектаклей 13.Консультации 14.Тематические декады 15. Дни, недели, декады татарского языка и литературы и т.д.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Призеры муниципального этапа республиканской олимпиады по татарскому языку:  Ахмадиева Алина- татарская группа, 9 класс  и Кильдюшов Евгений- русскоязычная группа, 11 класс  </vt:lpstr>
      <vt:lpstr>Детские стихи  и рисунки учащихся опубликованы  в республиканской газете  «Сабантуй» 2013года.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новым  2014 годом!!!  Яңа 2014 ел белән!!!  </dc:title>
  <dc:creator>татьяна</dc:creator>
  <cp:lastModifiedBy>татьяна</cp:lastModifiedBy>
  <cp:revision>49</cp:revision>
  <dcterms:created xsi:type="dcterms:W3CDTF">2013-12-25T05:13:28Z</dcterms:created>
  <dcterms:modified xsi:type="dcterms:W3CDTF">2014-01-25T03:53:45Z</dcterms:modified>
</cp:coreProperties>
</file>